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3" autoAdjust="0"/>
  </p:normalViewPr>
  <p:slideViewPr>
    <p:cSldViewPr>
      <p:cViewPr varScale="1">
        <p:scale>
          <a:sx n="97" d="100"/>
          <a:sy n="97" d="100"/>
        </p:scale>
        <p:origin x="102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88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51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37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694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654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87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74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32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679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081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751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21A1-6445-4DBC-9F5A-07F80E7862AB}" type="datetimeFigureOut">
              <a:rPr lang="en-SG" smtClean="0"/>
              <a:t>16/3/2017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2585-68B2-434B-948A-E2DF7EF7EC1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667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1470"/>
            <a:ext cx="8928992" cy="8002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b="0" i="0" u="none" strike="noStrike" baseline="0" dirty="0" smtClean="0">
                <a:latin typeface="Arial"/>
              </a:rPr>
              <a:t> </a:t>
            </a:r>
            <a:r>
              <a:rPr lang="en-SG" sz="2400" b="1" i="0" u="none" strike="noStrike" baseline="0" dirty="0" smtClean="0">
                <a:latin typeface="Arial"/>
              </a:rPr>
              <a:t>(24</a:t>
            </a:r>
            <a:r>
              <a:rPr lang="en-SG" sz="2400" b="1" i="0" u="none" strike="noStrike" dirty="0" smtClean="0">
                <a:latin typeface="Arial"/>
              </a:rPr>
              <a:t> </a:t>
            </a:r>
            <a:r>
              <a:rPr lang="en-SG" sz="2400" b="1" i="0" u="none" strike="noStrike" baseline="0" dirty="0" smtClean="0">
                <a:latin typeface="Arial"/>
              </a:rPr>
              <a:t>ARIAL) APMEC </a:t>
            </a:r>
            <a:r>
              <a:rPr lang="en-SG" sz="2400" b="1" dirty="0" smtClean="0">
                <a:latin typeface="Arial"/>
              </a:rPr>
              <a:t>SAMPLE</a:t>
            </a:r>
            <a:r>
              <a:rPr lang="en-SG" sz="2400" b="1" i="0" u="none" strike="noStrike" baseline="0" dirty="0" smtClean="0">
                <a:latin typeface="Arial"/>
              </a:rPr>
              <a:t> E-POSTER TITLE</a:t>
            </a:r>
          </a:p>
          <a:p>
            <a:pPr algn="ctr"/>
            <a:r>
              <a:rPr lang="en-SG" sz="1100" b="1" i="0" u="none" strike="noStrike" baseline="0" dirty="0" smtClean="0">
                <a:latin typeface="Arial"/>
              </a:rPr>
              <a:t> </a:t>
            </a:r>
            <a:r>
              <a:rPr lang="en-SG" sz="1100" b="0" i="0" u="none" strike="noStrike" baseline="0" dirty="0" smtClean="0">
                <a:latin typeface="Arial"/>
              </a:rPr>
              <a:t>(11 Arial) </a:t>
            </a:r>
            <a:r>
              <a:rPr lang="en-SG" sz="1100" b="1" dirty="0" smtClean="0">
                <a:latin typeface="Arial"/>
              </a:rPr>
              <a:t>Author A</a:t>
            </a:r>
            <a:r>
              <a:rPr lang="en-SG" sz="1100" b="1" baseline="30000" dirty="0" smtClean="0">
                <a:latin typeface="Arial"/>
              </a:rPr>
              <a:t>1</a:t>
            </a:r>
            <a:r>
              <a:rPr lang="en-SG" sz="1100" dirty="0" smtClean="0">
                <a:latin typeface="Arial"/>
              </a:rPr>
              <a:t>,</a:t>
            </a:r>
            <a:r>
              <a:rPr lang="en-SG" sz="1100" b="1" dirty="0" smtClean="0">
                <a:latin typeface="Arial"/>
              </a:rPr>
              <a:t> </a:t>
            </a:r>
            <a:r>
              <a:rPr lang="en-SG" sz="1100" dirty="0" smtClean="0">
                <a:latin typeface="Arial"/>
              </a:rPr>
              <a:t>Author B</a:t>
            </a:r>
            <a:r>
              <a:rPr lang="en-SG" sz="1100" baseline="30000" dirty="0" smtClean="0">
                <a:latin typeface="Arial"/>
              </a:rPr>
              <a:t>2</a:t>
            </a:r>
            <a:r>
              <a:rPr lang="en-SG" sz="1100" dirty="0" smtClean="0">
                <a:latin typeface="Arial"/>
              </a:rPr>
              <a:t> </a:t>
            </a:r>
          </a:p>
          <a:p>
            <a:pPr algn="ctr"/>
            <a:r>
              <a:rPr lang="en-SG" sz="1100" baseline="30000" dirty="0" smtClean="0">
                <a:latin typeface="Arial"/>
              </a:rPr>
              <a:t>1</a:t>
            </a:r>
            <a:r>
              <a:rPr lang="en-SG" sz="1100" dirty="0" smtClean="0">
                <a:latin typeface="Arial"/>
              </a:rPr>
              <a:t>Department, I</a:t>
            </a:r>
            <a:r>
              <a:rPr lang="en-SG" sz="1100" i="0" u="none" strike="noStrike" baseline="0" dirty="0" smtClean="0">
                <a:latin typeface="Arial"/>
              </a:rPr>
              <a:t>nstitution,</a:t>
            </a:r>
            <a:r>
              <a:rPr lang="en-SG" sz="1100" i="0" u="none" strike="noStrike" dirty="0" smtClean="0">
                <a:latin typeface="Arial"/>
              </a:rPr>
              <a:t> C</a:t>
            </a:r>
            <a:r>
              <a:rPr lang="en-SG" sz="1100" i="0" u="none" strike="noStrike" baseline="0" dirty="0" smtClean="0">
                <a:latin typeface="Arial"/>
              </a:rPr>
              <a:t>ountry, </a:t>
            </a:r>
            <a:r>
              <a:rPr lang="en-SG" sz="1100" baseline="30000" dirty="0" smtClean="0">
                <a:latin typeface="Arial"/>
              </a:rPr>
              <a:t>2 </a:t>
            </a:r>
            <a:r>
              <a:rPr lang="en-SG" sz="1100" dirty="0" smtClean="0">
                <a:latin typeface="Arial"/>
              </a:rPr>
              <a:t>Department, I</a:t>
            </a:r>
            <a:r>
              <a:rPr lang="en-SG" sz="1100" i="0" u="none" strike="noStrike" baseline="0" dirty="0" smtClean="0">
                <a:latin typeface="Arial"/>
              </a:rPr>
              <a:t>nstitution,</a:t>
            </a:r>
            <a:r>
              <a:rPr lang="en-SG" sz="1100" i="0" u="none" strike="noStrike" dirty="0" smtClean="0">
                <a:latin typeface="Arial"/>
              </a:rPr>
              <a:t> C</a:t>
            </a:r>
            <a:r>
              <a:rPr lang="en-SG" sz="1100" i="0" u="none" strike="noStrike" baseline="0" dirty="0" smtClean="0">
                <a:latin typeface="Arial"/>
              </a:rPr>
              <a:t>ountry </a:t>
            </a:r>
            <a:endParaRPr lang="en-SG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23478"/>
            <a:ext cx="601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D1001</a:t>
            </a:r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915566"/>
            <a:ext cx="432048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(14 Arial)</a:t>
            </a: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859782"/>
            <a:ext cx="432048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Methodology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(14 Arial)</a:t>
            </a: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300" y="915566"/>
            <a:ext cx="435019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(14 Arial)</a:t>
            </a: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6300" y="3795886"/>
            <a:ext cx="435019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(14 Arial)</a:t>
            </a: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1203598"/>
            <a:ext cx="4320480" cy="16312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SG" sz="1000" i="0" u="none" strike="noStrike" baseline="0" dirty="0" smtClean="0">
                <a:latin typeface="Arial"/>
              </a:rPr>
              <a:t>(At least 10</a:t>
            </a:r>
            <a:r>
              <a:rPr lang="en-SG" sz="1000" i="0" u="none" strike="noStrike" dirty="0" smtClean="0">
                <a:latin typeface="Arial"/>
              </a:rPr>
              <a:t> Arial</a:t>
            </a:r>
            <a:r>
              <a:rPr lang="en-SG" sz="1000" i="0" u="none" strike="noStrike" baseline="0" dirty="0" smtClean="0">
                <a:latin typeface="Arial"/>
              </a:rPr>
              <a:t>)</a:t>
            </a: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dirty="0"/>
          </a:p>
          <a:p>
            <a:pPr algn="just"/>
            <a:endParaRPr lang="en-US" sz="1000" b="1" dirty="0" smtClean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3147814"/>
            <a:ext cx="4320479" cy="193899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SG" sz="1000" i="0" u="none" strike="noStrike" baseline="0" dirty="0" smtClean="0">
                <a:latin typeface="Arial"/>
              </a:rPr>
              <a:t>(At least 10</a:t>
            </a:r>
            <a:r>
              <a:rPr lang="en-SG" sz="1000" i="0" u="none" strike="noStrike" dirty="0" smtClean="0">
                <a:latin typeface="Arial"/>
              </a:rPr>
              <a:t> Arial</a:t>
            </a:r>
            <a:r>
              <a:rPr lang="en-SG" sz="1000" i="0" u="none" strike="noStrike" baseline="0" dirty="0" smtClean="0">
                <a:latin typeface="Arial"/>
              </a:rPr>
              <a:t>)</a:t>
            </a: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SG" sz="1000" b="0" i="0" u="none" strike="noStrike" baseline="0" dirty="0" smtClean="0"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6300" y="4076367"/>
            <a:ext cx="4350196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SG" sz="1000" i="0" u="none" strike="noStrike" baseline="0" dirty="0" smtClean="0">
                <a:latin typeface="Arial"/>
              </a:rPr>
              <a:t>(At least 10</a:t>
            </a:r>
            <a:r>
              <a:rPr lang="en-SG" sz="1000" i="0" u="none" strike="noStrike" dirty="0" smtClean="0">
                <a:latin typeface="Arial"/>
              </a:rPr>
              <a:t> Arial</a:t>
            </a:r>
            <a:r>
              <a:rPr lang="en-SG" sz="1000" i="0" u="none" strike="noStrike" baseline="0" dirty="0" smtClean="0">
                <a:latin typeface="Arial"/>
              </a:rPr>
              <a:t>)</a:t>
            </a: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i="0" u="none" strike="noStrike" baseline="0" dirty="0" smtClean="0">
              <a:latin typeface="Arial"/>
            </a:endParaRPr>
          </a:p>
          <a:p>
            <a:pPr algn="just"/>
            <a:endParaRPr lang="en-SG" sz="1000" b="0" i="0" u="none" strike="noStrike" baseline="0" dirty="0" smtClean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242" y="1275606"/>
            <a:ext cx="2643150" cy="157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86300" y="2943984"/>
            <a:ext cx="4350196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SG" sz="1000" i="0" u="none" strike="noStrike" baseline="0" dirty="0" smtClean="0">
                <a:latin typeface="Arial"/>
              </a:rPr>
              <a:t>(At least 10</a:t>
            </a:r>
            <a:r>
              <a:rPr lang="en-SG" sz="1000" i="0" u="none" strike="noStrike" dirty="0" smtClean="0">
                <a:latin typeface="Arial"/>
              </a:rPr>
              <a:t> Arial</a:t>
            </a:r>
            <a:r>
              <a:rPr lang="en-SG" sz="1000" i="0" u="none" strike="noStrike" baseline="0" dirty="0" smtClean="0">
                <a:latin typeface="Arial"/>
              </a:rPr>
              <a:t>)</a:t>
            </a:r>
          </a:p>
          <a:p>
            <a:pPr algn="just"/>
            <a:endParaRPr lang="en-US" sz="1000" b="1" dirty="0">
              <a:latin typeface="Arial"/>
            </a:endParaRPr>
          </a:p>
          <a:p>
            <a:pPr algn="just"/>
            <a:endParaRPr lang="en-US" sz="1000" b="1" dirty="0" smtClean="0">
              <a:latin typeface="Arial"/>
            </a:endParaRPr>
          </a:p>
          <a:p>
            <a:pPr algn="just"/>
            <a:endParaRPr lang="en-SG" sz="1000" dirty="0"/>
          </a:p>
        </p:txBody>
      </p:sp>
    </p:spTree>
    <p:extLst>
      <p:ext uri="{BB962C8B-B14F-4D97-AF65-F5344CB8AC3E}">
        <p14:creationId xmlns:p14="http://schemas.microsoft.com/office/powerpoint/2010/main" val="4604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76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</dc:creator>
  <cp:lastModifiedBy>NUS</cp:lastModifiedBy>
  <cp:revision>5</cp:revision>
  <dcterms:created xsi:type="dcterms:W3CDTF">2016-05-17T08:26:36Z</dcterms:created>
  <dcterms:modified xsi:type="dcterms:W3CDTF">2017-03-16T08:38:23Z</dcterms:modified>
</cp:coreProperties>
</file>